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E5B27F-F639-4068-953B-C4FB4CD0ABA2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CDAF23-7B75-4A94-AC74-436661F176D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74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45CB02D-9505-4A01-8475-8A53C626C2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832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AE8E9A-3A4B-4518-B8EF-3759E4F532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902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6FA6DD-A13D-4F8D-B686-B24A84A70A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663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11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DFABA2-ADC0-4D82-81A9-C4D0E3422A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45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C90276-AD7C-46DA-BE80-8CC21D4271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769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17533A-17E1-4B49-958E-0E32A6BB46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955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1D19B3-DF97-4D7B-B51E-5AB36F9593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08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8CAFAB-4D67-46CD-BDC7-515FFB7EE9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575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0F7A76-8C35-493E-8045-E39B387F0C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059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FFD562-A317-4C61-9250-0C8A3F1D67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346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Shout to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with joy,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 who to earth belong.</a:t>
            </a:r>
            <a:endParaRPr lang="en-NZ" dirty="0"/>
          </a:p>
          <a:p>
            <a:r>
              <a:rPr lang="en-GB" dirty="0"/>
              <a:t>		Adore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with joyful hearts</a:t>
            </a:r>
            <a:endParaRPr lang="en-NZ" dirty="0"/>
          </a:p>
          <a:p>
            <a:r>
              <a:rPr lang="en-GB" dirty="0"/>
              <a:t>		and come to him in song.</a:t>
            </a:r>
            <a:endParaRPr lang="en-NZ" dirty="0"/>
          </a:p>
          <a:p>
            <a:r>
              <a:rPr lang="en-GB" dirty="0"/>
              <a:t>	Know that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God;</a:t>
            </a:r>
            <a:endParaRPr lang="en-NZ" dirty="0"/>
          </a:p>
          <a:p>
            <a:r>
              <a:rPr lang="en-GB" dirty="0"/>
              <a:t>		he made us as his own.</a:t>
            </a:r>
            <a:endParaRPr lang="en-NZ" dirty="0"/>
          </a:p>
          <a:p>
            <a:r>
              <a:rPr lang="en-GB" dirty="0"/>
              <a:t>		We are the sheep for whom he cares –</a:t>
            </a:r>
            <a:endParaRPr lang="en-NZ" dirty="0"/>
          </a:p>
          <a:p>
            <a:r>
              <a:rPr lang="en-GB" dirty="0"/>
              <a:t>		his people, his alone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Enter his gates with praise,</a:t>
            </a:r>
            <a:endParaRPr lang="en-NZ" dirty="0"/>
          </a:p>
          <a:p>
            <a:r>
              <a:rPr lang="en-GB" dirty="0"/>
              <a:t>		his courts with thankfulness.</a:t>
            </a:r>
            <a:endParaRPr lang="en-NZ" dirty="0"/>
          </a:p>
          <a:p>
            <a:r>
              <a:rPr lang="en-GB" dirty="0"/>
              <a:t>		Your praises gladly sing to him;</a:t>
            </a:r>
            <a:endParaRPr lang="en-NZ" dirty="0"/>
          </a:p>
          <a:p>
            <a:r>
              <a:rPr lang="en-GB" dirty="0"/>
              <a:t>		his name forever bless.</a:t>
            </a:r>
            <a:endParaRPr lang="en-NZ" dirty="0"/>
          </a:p>
          <a:p>
            <a:r>
              <a:rPr lang="en-GB" dirty="0"/>
              <a:t>	For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good;</a:t>
            </a:r>
            <a:endParaRPr lang="en-NZ" dirty="0"/>
          </a:p>
          <a:p>
            <a:r>
              <a:rPr lang="en-GB" dirty="0"/>
              <a:t>		his love is ever sure.</a:t>
            </a:r>
            <a:endParaRPr lang="en-NZ" dirty="0"/>
          </a:p>
          <a:p>
            <a:r>
              <a:rPr lang="en-GB" dirty="0"/>
              <a:t>		His constant truth and faithfulness</a:t>
            </a:r>
            <a:endParaRPr lang="en-NZ" dirty="0"/>
          </a:p>
          <a:p>
            <a:r>
              <a:rPr lang="en-GB" dirty="0"/>
              <a:t>		through </a:t>
            </a:r>
            <a:r>
              <a:rPr lang="en-GB" dirty="0" err="1"/>
              <a:t>ev’ry</a:t>
            </a:r>
            <a:r>
              <a:rPr lang="en-GB" dirty="0"/>
              <a:t> age endure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George J. </a:t>
            </a:r>
            <a:r>
              <a:rPr lang="en-GB" sz="1000" dirty="0" err="1"/>
              <a:t>Elvey</a:t>
            </a:r>
            <a:r>
              <a:rPr lang="en-GB" sz="1000" dirty="0"/>
              <a:t>, </a:t>
            </a:r>
            <a:r>
              <a:rPr lang="en-GB" sz="1000" dirty="0" smtClean="0"/>
              <a:t>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2014-02-19T08:24:15Z</dcterms:created>
  <dcterms:modified xsi:type="dcterms:W3CDTF">2014-02-19T08:25:32Z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